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  <p:sldId id="876" r:id="rId19"/>
    <p:sldId id="877" r:id="rId20"/>
    <p:sldId id="878" r:id="rId21"/>
    <p:sldId id="879" r:id="rId2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36179" y="908720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语理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解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improves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mean in the article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needs programmers to fix mistakes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becomes better through practice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copies answers from other AIs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only works with expensive tools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中考新考法-4.eps" descr="id:21475062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44738" y="957972"/>
            <a:ext cx="4608512" cy="587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71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短语理解题。根据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AIs need lots of prepared examples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R1 improves by itself.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可知，其他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需要很多准备好的例子，但是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可以自己改进。故选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411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136179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descriptions about the simple version of R1 is NOT right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can solve maths problems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works on low-cost computers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helps schools and small companies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costs $10 to use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553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R1 is free to use and change.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可以自由使用和更改。故选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693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45704" y="908720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Meta plan to spend more money on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wanted to help Chinese companies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needed to build more computer chips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were worried about DeepSeek-R1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they wanted to hire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雇佣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German scientists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1192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tech companies are worried. Meta plans to spend more money on AI research.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可知，美国科技公司对此感到担忧，因此投入更多的钱。故选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53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45704" y="884337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According to the passage, the writer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thinks_____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most important for success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having enough money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ideas and hard work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using the latest computer chips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copying other countries’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</a:p>
        </p:txBody>
      </p:sp>
    </p:spTree>
    <p:extLst>
      <p:ext uri="{BB962C8B-B14F-4D97-AF65-F5344CB8AC3E}">
        <p14:creationId xmlns:p14="http://schemas.microsoft.com/office/powerpoint/2010/main" val="1670472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R1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China shows the world that great things come from new ideas and hard work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not just money.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可知，通过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，中国向世界表明，伟大的事物来自新想法和努力工作，而不仅仅是金钱。故选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1407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71582" y="910461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断作者写作意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main purpose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目的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article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compare Chinese and American AI technologies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introduce a low-cost AI model from China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explain how computer chips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encourage students to become programmers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中考新考法-8.eps" descr="id:21475062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20938" y="893862"/>
            <a:ext cx="7344816" cy="69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684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推理判断题。根据全文内容和标题可知，文章主要介绍了中国新型低成本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AI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模型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DeepSeek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R1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的特点和影响。故选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243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18245"/>
            <a:ext cx="11543414" cy="14458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94101"/>
            <a:ext cx="3024336" cy="790377"/>
          </a:xfrm>
          <a:prstGeom prst="rect">
            <a:avLst/>
          </a:prstGeom>
        </p:spPr>
      </p:pic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494101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文是一篇新闻报道。文章主要介绍了中国科技公司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研发的一款新的人工智能模型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该模型能以较低的成本完成与顶级模型相似的任务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并受到了广泛关注和好评。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4323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7"/>
            <a:ext cx="11567000" cy="381642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German scientist said doing tests with R1 only cost $10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it cost $300 with other AIs.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位德国科学家表示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R1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做测试只需要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美元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而用其他人工智能做测试需要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300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美元。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5624" y="3323421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61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146695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 tests with R1 only cost $10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 it cost $300 with other AIs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是宾语从句，省略了连接词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while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是并列连词，意为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而，然而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，表示前后对比。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943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篇章导图.eps" descr="id:21474898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4" y="908720"/>
            <a:ext cx="2327006" cy="648072"/>
          </a:xfrm>
          <a:prstGeom prst="rect">
            <a:avLst/>
          </a:prstGeom>
        </p:spPr>
      </p:pic>
      <p:pic>
        <p:nvPicPr>
          <p:cNvPr id="4" name="gq19.jpg" descr="id:21474898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1772816"/>
            <a:ext cx="6367912" cy="3672408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6095206" y="5530006"/>
            <a:ext cx="575149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850890" algn="l"/>
              </a:tabLst>
              <a:defRPr/>
            </a:pPr>
            <a:r>
              <a:rPr kumimoji="0" lang="zh-CN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zh-CN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福建福州屏东中学调研</a:t>
            </a:r>
            <a:r>
              <a:rPr kumimoji="0" lang="zh-CN" altLang="zh-CN" sz="3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620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Model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R1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Shocked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World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January 20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2025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Chinese tech company named DeepSeek made a new AI DeepSeek-R1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AI can solve maths problems, write code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代码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answer questions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like OpenAI’s GPT-4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 costs much less to make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274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team spent only $5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58 million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1/70 of OpenAI’s cost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used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048 computer chips in two months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shows good ideas can win over a lot of money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178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 learns by trying many times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AIs need lots of prepared examples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R1 </a:t>
            </a:r>
            <a:r>
              <a:rPr lang="en-US" altLang="zh-CN" b="1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improves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itself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global maths test,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got 79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％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right, a little higher than OpenAI’s model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simple version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版本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DeepSeek-R1 can run on low-cost computers, helping schools and small companies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qx104.jpg" descr="id:21475062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623598" y="1124744"/>
            <a:ext cx="1728192" cy="2227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378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DeepSeek-R1 is free to use and change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its first day online, over 19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000 programmers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程序员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around the world started to study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German scientist said doing tests with R1 only cost $10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while it cost $300 with other AIs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top scientist from Meta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famous US tech company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 this free AI could change the world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4013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 tech companies are worried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Meta plans to spend more money on AI research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Experts say China is keeping up quickly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report in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magazine said R1 makes great progress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shows smart ideas are better than expensive tools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8146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a DeepSeek engineer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want AI to be a friend for everyone, not just for rich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 R1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shows the world that great things come from new ideas and hard work, not just money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2166503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640</Words>
  <Application>Microsoft Office PowerPoint</Application>
  <PresentationFormat>自定义</PresentationFormat>
  <Paragraphs>54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